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0" r:id="rId5"/>
    <p:sldId id="262" r:id="rId6"/>
    <p:sldId id="263" r:id="rId7"/>
    <p:sldId id="269" r:id="rId8"/>
    <p:sldId id="264" r:id="rId9"/>
    <p:sldId id="271" r:id="rId10"/>
    <p:sldId id="272" r:id="rId11"/>
    <p:sldId id="266" r:id="rId12"/>
    <p:sldId id="273" r:id="rId13"/>
    <p:sldId id="267" r:id="rId14"/>
    <p:sldId id="268" r:id="rId15"/>
    <p:sldId id="274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84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646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0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87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1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745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93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79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858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6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18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6EB8F-849E-4077-B41B-FBEBB3B5D262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E1BC4-684F-40AD-B2FA-B2C91FC9B3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58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8064" y="1679844"/>
            <a:ext cx="7447552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«Ознакомление </a:t>
            </a:r>
          </a:p>
          <a:p>
            <a:pPr algn="ctr"/>
            <a:r>
              <a:rPr lang="ru-RU" sz="40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раннего возраста </a:t>
            </a:r>
          </a:p>
          <a:p>
            <a:pPr algn="ctr"/>
            <a:r>
              <a:rPr lang="ru-RU" sz="40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окружающим миром </a:t>
            </a:r>
            <a:r>
              <a:rPr lang="ru-RU" sz="40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</a:p>
          <a:p>
            <a:pPr algn="ctr"/>
            <a:r>
              <a:rPr lang="ru-RU" sz="40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экспериментирование</a:t>
            </a:r>
            <a:r>
              <a:rPr lang="ru-RU" sz="40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5429" y="4605570"/>
            <a:ext cx="44558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Ковалева Н.Ю.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8064" y="415517"/>
            <a:ext cx="68507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«Чудесная страна»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38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6686" y="1164660"/>
            <a:ext cx="930254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0" u="none" strike="noStrike" kern="1200" cap="none" spc="0" normalizeH="0" baseline="0" noProof="0" dirty="0" smtClean="0">
                <a:ln w="1905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СНЕГ И ЛЁД</a:t>
            </a:r>
            <a:endParaRPr kumimoji="0" lang="ru-RU" sz="11500" b="1" i="0" u="none" strike="noStrike" kern="1200" cap="none" spc="0" normalizeH="0" baseline="0" noProof="0" dirty="0">
              <a:ln w="1905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960" y="3206556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18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03" y="451472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423" y="451472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363" y="2437915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44" y="4265885"/>
            <a:ext cx="2158171" cy="2158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52" y="4265886"/>
            <a:ext cx="2158171" cy="2158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96171" y="3795036"/>
            <a:ext cx="1979051" cy="1651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068" y="3517915"/>
            <a:ext cx="1706818" cy="2092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Объект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33" y="1090374"/>
            <a:ext cx="189463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Объект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693" y="1090374"/>
            <a:ext cx="16133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659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5372" y="968717"/>
            <a:ext cx="600517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0" u="none" strike="noStrike" kern="1200" cap="none" spc="0" normalizeH="0" baseline="0" noProof="0" dirty="0" smtClean="0">
                <a:ln w="1905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КАМНИ</a:t>
            </a:r>
            <a:endParaRPr kumimoji="0" lang="ru-RU" sz="11500" b="1" i="0" u="none" strike="noStrike" kern="1200" cap="none" spc="0" normalizeH="0" baseline="0" noProof="0" dirty="0">
              <a:ln w="1905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678" y="3183595"/>
            <a:ext cx="4948558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395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32" y="2504328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306" y="773873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126" y="4173313"/>
            <a:ext cx="2158171" cy="2158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306" y="4173314"/>
            <a:ext cx="2158171" cy="2158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126" y="773873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486" y="2504328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638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5543" y="916599"/>
            <a:ext cx="618483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0" u="none" strike="noStrike" kern="1200" cap="none" spc="0" normalizeH="0" baseline="0" noProof="0" dirty="0" smtClean="0">
                <a:ln w="1905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ВОЗДУХ</a:t>
            </a:r>
            <a:endParaRPr kumimoji="0" lang="ru-RU" sz="11500" b="1" i="0" u="none" strike="noStrike" kern="1200" cap="none" spc="0" normalizeH="0" baseline="0" noProof="0" dirty="0">
              <a:ln w="1905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960" y="2987653"/>
            <a:ext cx="324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302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66" y="1694431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852" y="1119665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6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138" y="1694431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6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566" y="3854431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6"/>
          <p:cNvPicPr>
            <a:picLocks noGrp="1" noChangeAspect="1"/>
          </p:cNvPicPr>
          <p:nvPr>
            <p:ph sz="half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138" y="3854431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933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40114" y="1045029"/>
            <a:ext cx="91004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 является наиболее успешным путём ознакомления детей с миром окружающей их живой и не живой природы. В процессе экспериментирования дошкольник получает возможность удовлетворить присущую ему любознательность, почувствовать себя учёным, исследователем, первооткрывателем.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65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7886" y="1320801"/>
            <a:ext cx="910045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слышу – забываю,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вижу – я помню,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я делаю – я понимаю. </a:t>
            </a:r>
          </a:p>
          <a:p>
            <a:pPr algn="ctr"/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Конфуций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49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8286" y="232230"/>
            <a:ext cx="10653485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lvl="0" algn="ctr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условий для развития познавательной активности детей через включение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детской экспериментальной деятельности и детского экспериментирования.</a:t>
            </a:r>
          </a:p>
          <a:p>
            <a:pPr lvl="0" algn="ctr"/>
            <a:endParaRPr kumimoji="0" lang="ru-RU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расширение представлений у детей об объектах живой и неживой природы через практическое самостоятельное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способности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взаимосвязи между предметами и явлениями, умения делать выводы,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открытия.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у детей познавательной активности, любознательности, стремления к самостоятельному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познанию.</a:t>
            </a:r>
          </a:p>
          <a:p>
            <a:pPr marL="742950" lvl="0" indent="-742950" algn="ctr">
              <a:buAutoNum type="arabicPeriod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42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5334" y="898436"/>
            <a:ext cx="106534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1500" b="1" dirty="0" smtClean="0">
                <a:ln w="1905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endParaRPr lang="ru-RU" sz="11500" b="1" dirty="0">
              <a:ln w="1905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920" y="3044688"/>
            <a:ext cx="2034311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570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59" y="771751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500" y="2279195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346" y="771751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59" y="3892330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346" y="3892330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05" y="2281023"/>
            <a:ext cx="2158171" cy="2158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444" y="217253"/>
            <a:ext cx="2158171" cy="2158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445" y="4342965"/>
            <a:ext cx="2158171" cy="2158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118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7692" y="511517"/>
            <a:ext cx="946053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dirty="0" smtClean="0">
                <a:ln w="1905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КОМУ НУЖНА </a:t>
            </a:r>
            <a:r>
              <a:rPr kumimoji="0" lang="ru-RU" sz="6600" b="1" i="0" u="none" strike="noStrike" kern="1200" cap="none" spc="0" normalizeH="0" baseline="0" noProof="0" dirty="0" smtClean="0">
                <a:ln w="1905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ВОДА?</a:t>
            </a:r>
            <a:endParaRPr kumimoji="0" lang="ru-RU" sz="6600" b="1" i="0" u="none" strike="noStrike" kern="1200" cap="none" spc="0" normalizeH="0" baseline="0" noProof="0" dirty="0">
              <a:ln w="1905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36" y="1842174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640" y="1842174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245" y="4270579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69" y="4270579"/>
            <a:ext cx="1959492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294" y="1865046"/>
            <a:ext cx="2133115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814" y="1821172"/>
            <a:ext cx="2124401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85" y="4270579"/>
            <a:ext cx="1876832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933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7692" y="511517"/>
            <a:ext cx="946053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 w="1905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КОМУ НУЖНА ВОДА?</a:t>
            </a:r>
            <a:endParaRPr kumimoji="0" lang="ru-RU" sz="6600" b="1" i="0" u="none" strike="noStrike" kern="1200" cap="none" spc="0" normalizeH="0" baseline="0" noProof="0" dirty="0">
              <a:ln w="1905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735" y="1842174"/>
            <a:ext cx="1790555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640" y="1842174"/>
            <a:ext cx="162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956" y="4224836"/>
            <a:ext cx="162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10" y="4270579"/>
            <a:ext cx="162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294" y="1994264"/>
            <a:ext cx="2133115" cy="175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814" y="1994264"/>
            <a:ext cx="2124401" cy="172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10" y="4270579"/>
            <a:ext cx="154575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191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8955" y="900371"/>
            <a:ext cx="5598006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0" u="none" strike="noStrike" kern="1200" cap="none" spc="0" normalizeH="0" baseline="0" noProof="0" dirty="0" smtClean="0">
                <a:ln w="1905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ПЕСОК</a:t>
            </a:r>
            <a:endParaRPr kumimoji="0" lang="ru-RU" sz="11500" b="1" i="0" u="none" strike="noStrike" kern="1200" cap="none" spc="0" normalizeH="0" baseline="0" noProof="0" dirty="0">
              <a:ln w="1905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958" y="2762419"/>
            <a:ext cx="432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73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8" y="1788375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133" y="4264592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558" y="1788375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4245" y="4219733"/>
            <a:ext cx="2158171" cy="2158171"/>
          </a:xfrm>
          <a:prstGeom prst="rect">
            <a:avLst/>
          </a:prstGeom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103" y="803109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013" y="803109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558" y="4264592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3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160</Words>
  <Application>Microsoft Office PowerPoint</Application>
  <PresentationFormat>Широкоэкранный</PresentationFormat>
  <Paragraphs>27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Чудесная страна</dc:creator>
  <cp:lastModifiedBy>Чудесная страна</cp:lastModifiedBy>
  <cp:revision>28</cp:revision>
  <dcterms:created xsi:type="dcterms:W3CDTF">2022-02-25T10:43:33Z</dcterms:created>
  <dcterms:modified xsi:type="dcterms:W3CDTF">2022-04-01T07:36:20Z</dcterms:modified>
</cp:coreProperties>
</file>